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20"/>
  </p:notesMasterIdLst>
  <p:sldIdLst>
    <p:sldId id="256" r:id="rId2"/>
    <p:sldId id="264" r:id="rId3"/>
    <p:sldId id="265" r:id="rId4"/>
    <p:sldId id="257" r:id="rId5"/>
    <p:sldId id="258" r:id="rId6"/>
    <p:sldId id="259" r:id="rId7"/>
    <p:sldId id="274" r:id="rId8"/>
    <p:sldId id="260" r:id="rId9"/>
    <p:sldId id="271" r:id="rId10"/>
    <p:sldId id="275" r:id="rId11"/>
    <p:sldId id="261" r:id="rId12"/>
    <p:sldId id="272" r:id="rId13"/>
    <p:sldId id="273" r:id="rId14"/>
    <p:sldId id="262" r:id="rId15"/>
    <p:sldId id="267" r:id="rId16"/>
    <p:sldId id="266" r:id="rId17"/>
    <p:sldId id="269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474"/>
    <a:srgbClr val="2B91AF"/>
    <a:srgbClr val="FFFFFF"/>
    <a:srgbClr val="262626"/>
    <a:srgbClr val="1B1B1B"/>
    <a:srgbClr val="000000"/>
    <a:srgbClr val="4C6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65314" autoAdjust="0"/>
  </p:normalViewPr>
  <p:slideViewPr>
    <p:cSldViewPr snapToGrid="0">
      <p:cViewPr varScale="1">
        <p:scale>
          <a:sx n="47" d="100"/>
          <a:sy n="47" d="100"/>
        </p:scale>
        <p:origin x="1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B07FD-5217-47FC-B1D0-76E0C6AE192E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8E497-3C89-4B88-AEC7-CE6385B0D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sp.net/projects/api/en/latest/autoapi/Microsoft/AspNetCore/Hosting/IWebHost/index.html#Microsoft.AspNetCore.Hosting.IWebHos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cs.asp.net/projects/api/en/latest/autoapi/Microsoft/AspNetCore/Hosting/Internal/WebHost/index.html#Microsoft.AspNetCore.Hosting.Internal.WebHost" TargetMode="External"/><Relationship Id="rId4" Type="http://schemas.openxmlformats.org/officeDocument/2006/relationships/hyperlink" Target="http://docs.asp.net/projects/api/en/latest/autoapi/Microsoft/AspNetCore/Hosting/WebHostBuilder/index.html#Microsoft.AspNetCore.Hosting.WebHostBuilder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is Strip the girl? Hosting?</a:t>
            </a:r>
          </a:p>
          <a:p>
            <a:r>
              <a:rPr lang="en-US" baseline="0" dirty="0"/>
              <a:t>Who am I? </a:t>
            </a:r>
            <a:r>
              <a:rPr lang="en-US" baseline="0" dirty="0" err="1"/>
              <a:t>Telerik</a:t>
            </a:r>
            <a:r>
              <a:rPr lang="en-US" baseline="0" dirty="0"/>
              <a:t> Academy, </a:t>
            </a:r>
            <a:r>
              <a:rPr lang="en-US" baseline="0" dirty="0" err="1"/>
              <a:t>SoftUni</a:t>
            </a:r>
            <a:r>
              <a:rPr lang="en-US" baseline="0" dirty="0"/>
              <a:t>, </a:t>
            </a:r>
            <a:r>
              <a:rPr lang="en-US" baseline="0" dirty="0" err="1"/>
              <a:t>MentorMate</a:t>
            </a:r>
            <a:endParaRPr lang="en-US" dirty="0"/>
          </a:p>
          <a:p>
            <a:endParaRPr lang="en-US" dirty="0"/>
          </a:p>
          <a:p>
            <a:r>
              <a:rPr lang="bg-BG" dirty="0"/>
              <a:t>Може</a:t>
            </a:r>
            <a:r>
              <a:rPr lang="bg-BG" baseline="0" dirty="0"/>
              <a:t> вече да сте се досетили, но съм длъжен да обясня какво значи това заглавие и кой съм аз и защо точно аз ще ви говоря на тая тема.</a:t>
            </a:r>
          </a:p>
          <a:p>
            <a:r>
              <a:rPr lang="en-US" baseline="0" dirty="0"/>
              <a:t>Strip the girl </a:t>
            </a:r>
            <a:r>
              <a:rPr lang="bg-BG" baseline="0" dirty="0"/>
              <a:t>е поредица или поне се надявам да стане поредица от видеа, обясняващи и играещи си с .</a:t>
            </a:r>
            <a:r>
              <a:rPr lang="en-US" baseline="0" dirty="0"/>
              <a:t>net </a:t>
            </a:r>
            <a:r>
              <a:rPr lang="bg-BG" baseline="0" dirty="0"/>
              <a:t>и </a:t>
            </a:r>
            <a:r>
              <a:rPr lang="en-US" baseline="0" dirty="0"/>
              <a:t>asp.net </a:t>
            </a:r>
            <a:r>
              <a:rPr lang="bg-BG" baseline="0" dirty="0"/>
              <a:t>сорс кода. Днес ще разгледаме </a:t>
            </a:r>
            <a:r>
              <a:rPr lang="en-US" baseline="0" dirty="0"/>
              <a:t>Hosting</a:t>
            </a:r>
            <a:r>
              <a:rPr lang="bg-BG" baseline="0" dirty="0"/>
              <a:t> проекта, каква е неговата работа и ще дебъгваме малко.</a:t>
            </a:r>
          </a:p>
          <a:p>
            <a:r>
              <a:rPr lang="bg-BG" dirty="0"/>
              <a:t>Аз</a:t>
            </a:r>
            <a:r>
              <a:rPr lang="bg-BG" baseline="0" dirty="0"/>
              <a:t> се казвам Владимир Георгиев, занимавам се с .</a:t>
            </a:r>
            <a:r>
              <a:rPr lang="en-US" baseline="0" dirty="0"/>
              <a:t>NET </a:t>
            </a:r>
            <a:r>
              <a:rPr lang="bg-BG" baseline="0" dirty="0"/>
              <a:t>от около 4 години. Преди доста време завърших </a:t>
            </a:r>
            <a:r>
              <a:rPr lang="en-US" baseline="0" dirty="0" err="1"/>
              <a:t>TelerikAcademy</a:t>
            </a:r>
            <a:r>
              <a:rPr lang="bg-BG" baseline="0" dirty="0"/>
              <a:t> по първите места на повечето курсове. Бях част от създаването на СофтУни. Първо разработихе обучителната система</a:t>
            </a:r>
            <a:r>
              <a:rPr lang="en-US" baseline="0" dirty="0"/>
              <a:t>,</a:t>
            </a:r>
            <a:r>
              <a:rPr lang="bg-BG" baseline="0" dirty="0"/>
              <a:t> която е .</a:t>
            </a:r>
            <a:r>
              <a:rPr lang="en-US" baseline="0" dirty="0"/>
              <a:t>net </a:t>
            </a:r>
            <a:r>
              <a:rPr lang="bg-BG" baseline="0" dirty="0"/>
              <a:t>базирана, след това бях един от основните трейнъри в СофтУни, като със Светлин изводихме първите инстанции на повечето курсове. От повече от година работя в </a:t>
            </a:r>
            <a:r>
              <a:rPr lang="en-US" baseline="0" dirty="0" err="1"/>
              <a:t>MentorMate</a:t>
            </a:r>
            <a:r>
              <a:rPr lang="en-US" baseline="0" dirty="0"/>
              <a:t> </a:t>
            </a:r>
            <a:r>
              <a:rPr lang="bg-BG" baseline="0" dirty="0"/>
              <a:t>където се занимавам основно с разработване на </a:t>
            </a:r>
            <a:r>
              <a:rPr lang="en-US" baseline="0" dirty="0"/>
              <a:t>.NET</a:t>
            </a:r>
            <a:r>
              <a:rPr lang="bg-BG" baseline="0" dirty="0"/>
              <a:t> приложения</a:t>
            </a:r>
            <a:r>
              <a:rPr lang="en-US" baseline="0" dirty="0"/>
              <a:t>.</a:t>
            </a:r>
            <a:r>
              <a:rPr lang="bg-BG" baseline="0" dirty="0"/>
              <a:t> През свободното си време следя развитието на </a:t>
            </a:r>
            <a:r>
              <a:rPr lang="en-US" baseline="0" dirty="0"/>
              <a:t>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4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showing and debugging the </a:t>
            </a:r>
            <a:r>
              <a:rPr lang="en-US" dirty="0" err="1"/>
              <a:t>WebHostBuilder.Build</a:t>
            </a:r>
            <a:r>
              <a:rPr lang="en-US" dirty="0"/>
              <a:t>() and </a:t>
            </a:r>
            <a:r>
              <a:rPr lang="en-US" dirty="0" err="1"/>
              <a:t>WebHost.Run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29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Microsoft.AspNetCore.Hosting – All of the classes and the logic</a:t>
            </a:r>
            <a:r>
              <a:rPr lang="en-US" baseline="0" dirty="0"/>
              <a:t> is in this project.</a:t>
            </a:r>
            <a:endParaRPr lang="en-US" dirty="0"/>
          </a:p>
          <a:p>
            <a:r>
              <a:rPr lang="en-US" dirty="0"/>
              <a:t>Microsoft.AspNetCore.Hosting.Abstractions – Holding hosting interfaces and default constants.</a:t>
            </a:r>
          </a:p>
          <a:p>
            <a:r>
              <a:rPr lang="en-US" dirty="0"/>
              <a:t>Microsoft.AspNetCore.Hosting.Server.Abstractions – Holding</a:t>
            </a:r>
            <a:r>
              <a:rPr lang="en-US" baseline="0" dirty="0"/>
              <a:t> interfaces which represent the server, application.</a:t>
            </a:r>
          </a:p>
          <a:p>
            <a:r>
              <a:rPr lang="en-US" baseline="0" dirty="0"/>
              <a:t>Microsoft.AspNetCore.TestHost – In memory test server. You can use it for testing.</a:t>
            </a:r>
          </a:p>
          <a:p>
            <a:r>
              <a:rPr lang="en-US" baseline="0" dirty="0"/>
              <a:t>Microsoft.AspNetCore.Hosting.WindowsServices – Windows service that hosts ASP.NET Core</a:t>
            </a:r>
          </a:p>
          <a:p>
            <a:r>
              <a:rPr lang="en-US" baseline="0" dirty="0"/>
              <a:t>Microsoft.AspNetCore.Server.IntegrationTesting – server integration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WebHostBuilder – Add hosting configurations. Build hosting services. Build</a:t>
            </a:r>
            <a:r>
              <a:rPr lang="en-US" baseline="0" dirty="0"/>
              <a:t> the WebHost. </a:t>
            </a:r>
          </a:p>
          <a:p>
            <a:r>
              <a:rPr lang="en-US" baseline="0" dirty="0"/>
              <a:t>WebHost – Configure services (if they are not configured). Build the application. Start the server.</a:t>
            </a:r>
          </a:p>
          <a:p>
            <a:r>
              <a:rPr lang="en-US" baseline="0" dirty="0"/>
              <a:t>ApplicationBuilderFactory – Build the </a:t>
            </a:r>
            <a:r>
              <a:rPr lang="en-US" baseline="0" dirty="0" err="1"/>
              <a:t>ApplicationBulder</a:t>
            </a:r>
            <a:endParaRPr lang="en-US" baseline="0" dirty="0"/>
          </a:p>
          <a:p>
            <a:r>
              <a:rPr lang="en-US" baseline="0" dirty="0"/>
              <a:t>ApplicationLifetime – Holds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CancellationTokens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starting and stopping the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B91AF"/>
                </a:solidFill>
              </a:rPr>
              <a:t>IStartUp – Interface which shows how should looks like a Startup class. It has</a:t>
            </a:r>
            <a:r>
              <a:rPr lang="en-US" baseline="0" dirty="0">
                <a:solidFill>
                  <a:srgbClr val="2B91AF"/>
                </a:solidFill>
              </a:rPr>
              <a:t> Configure and ConfigureServices methods.</a:t>
            </a:r>
            <a:br>
              <a:rPr lang="en-US" baseline="0" dirty="0">
                <a:solidFill>
                  <a:srgbClr val="2B91AF"/>
                </a:solidFill>
              </a:rPr>
            </a:br>
            <a:r>
              <a:rPr lang="en-US" baseline="0" dirty="0">
                <a:solidFill>
                  <a:srgbClr val="2B91AF"/>
                </a:solidFill>
              </a:rPr>
              <a:t>HostingApplication – Creates and Disposes the context. </a:t>
            </a:r>
            <a:r>
              <a:rPr lang="en-US" baseline="0" dirty="0" err="1">
                <a:solidFill>
                  <a:srgbClr val="2B91AF"/>
                </a:solidFill>
              </a:rPr>
              <a:t>Proccess</a:t>
            </a:r>
            <a:r>
              <a:rPr lang="en-US" baseline="0" dirty="0">
                <a:solidFill>
                  <a:srgbClr val="2B91AF"/>
                </a:solidFill>
              </a:rPr>
              <a:t> the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StartUpLoader – Finds the startup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2B91AF"/>
                </a:solidFill>
              </a:rPr>
              <a:t>ConfigureBuilder, ConfigureServicesBuilder – Invokes the Configure and ConfigureServices methods.</a:t>
            </a:r>
            <a:endParaRPr lang="en-US" dirty="0">
              <a:solidFill>
                <a:srgbClr val="2B91A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5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Да</a:t>
            </a:r>
            <a:r>
              <a:rPr lang="bg-BG" baseline="0" dirty="0"/>
              <a:t> си припомним какво разгледахме днес.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57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да</a:t>
            </a:r>
            <a:r>
              <a:rPr lang="bg-BG" baseline="0" dirty="0"/>
              <a:t> ви кажа, чао искам да ви предизвикам да си свалите някой от проектите от </a:t>
            </a:r>
            <a:r>
              <a:rPr lang="en-US" baseline="0" dirty="0" err="1"/>
              <a:t>github</a:t>
            </a:r>
            <a:r>
              <a:rPr lang="en-US" baseline="0" dirty="0"/>
              <a:t> repositories </a:t>
            </a:r>
            <a:r>
              <a:rPr lang="bg-BG" baseline="0" dirty="0"/>
              <a:t>(</a:t>
            </a:r>
            <a:r>
              <a:rPr lang="en-US" baseline="0" dirty="0" err="1"/>
              <a:t>aspnet</a:t>
            </a:r>
            <a:r>
              <a:rPr lang="en-US" baseline="0" dirty="0"/>
              <a:t>, </a:t>
            </a:r>
            <a:r>
              <a:rPr lang="en-US" baseline="0" dirty="0" err="1"/>
              <a:t>dotnet</a:t>
            </a:r>
            <a:r>
              <a:rPr lang="bg-BG" baseline="0" dirty="0"/>
              <a:t>)</a:t>
            </a:r>
            <a:r>
              <a:rPr lang="en-US" baseline="0" dirty="0"/>
              <a:t> </a:t>
            </a:r>
            <a:r>
              <a:rPr lang="bg-BG" baseline="0" dirty="0"/>
              <a:t>и да започнете да разглеждате</a:t>
            </a:r>
            <a:r>
              <a:rPr lang="en-US" baseline="0" dirty="0"/>
              <a:t> </a:t>
            </a:r>
            <a:r>
              <a:rPr lang="bg-BG" baseline="0" dirty="0"/>
              <a:t>и дебъгвате кода от </a:t>
            </a:r>
            <a:r>
              <a:rPr lang="en-US" baseline="0" dirty="0"/>
              <a:t>MS</a:t>
            </a:r>
            <a:r>
              <a:rPr lang="bg-BG" baseline="0" dirty="0"/>
              <a:t> и накрая да не забравите да споделите какво сте научили.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aseline="0" dirty="0"/>
              <a:t>И накрая да си напомним, че целта беше да станем </a:t>
            </a:r>
            <a:r>
              <a:rPr lang="en-US" baseline="0" dirty="0" err="1"/>
              <a:t>AspNetCore</a:t>
            </a:r>
            <a:r>
              <a:rPr lang="en-US" baseline="0" dirty="0"/>
              <a:t> master-</a:t>
            </a:r>
            <a:r>
              <a:rPr lang="bg-BG" baseline="0" dirty="0"/>
              <a:t>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0" dirty="0"/>
              <a:t> speak this? .NET Community, Code Understanding, Contribution</a:t>
            </a:r>
            <a:endParaRPr lang="en-US" dirty="0"/>
          </a:p>
          <a:p>
            <a:endParaRPr lang="en-US" dirty="0"/>
          </a:p>
          <a:p>
            <a:r>
              <a:rPr lang="bg-BG" dirty="0"/>
              <a:t>Защо</a:t>
            </a:r>
            <a:r>
              <a:rPr lang="bg-BG" baseline="0" dirty="0"/>
              <a:t> днес ще ви занимавам с тази тема? Целта ми е да развием както себе си, така и </a:t>
            </a:r>
            <a:r>
              <a:rPr lang="en-US" baseline="0" dirty="0"/>
              <a:t>.NET community-</a:t>
            </a:r>
            <a:r>
              <a:rPr lang="bg-BG" baseline="0" dirty="0"/>
              <a:t>то</a:t>
            </a:r>
            <a:r>
              <a:rPr lang="en-US" baseline="0" dirty="0"/>
              <a:t>. </a:t>
            </a:r>
            <a:r>
              <a:rPr lang="bg-BG" baseline="0" dirty="0"/>
              <a:t>Искам да направя кода писан от </a:t>
            </a:r>
            <a:r>
              <a:rPr lang="en-US" baseline="0" dirty="0"/>
              <a:t>Microsoft, </a:t>
            </a:r>
            <a:r>
              <a:rPr lang="bg-BG" baseline="0" dirty="0"/>
              <a:t>който използваме разбираем за мен и всички вас, така че всеки да може да </a:t>
            </a:r>
            <a:r>
              <a:rPr lang="en-US" baseline="0" dirty="0"/>
              <a:t>contribute-</a:t>
            </a:r>
            <a:r>
              <a:rPr lang="bg-BG" baseline="0" dirty="0"/>
              <a:t>ва ако има желание и да не си мисли, че това е нещо много сложно.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0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Какво</a:t>
            </a:r>
            <a:r>
              <a:rPr lang="bg-BG" baseline="0" dirty="0"/>
              <a:t> ще се случи след тая презентация? Идеята е всички ние да станем </a:t>
            </a:r>
            <a:r>
              <a:rPr lang="en-US" baseline="0" dirty="0"/>
              <a:t>ASP.NET Core masters.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В</a:t>
            </a:r>
            <a:r>
              <a:rPr lang="bg-BG" baseline="0" dirty="0"/>
              <a:t> следващия час ще разгледаме какво е </a:t>
            </a:r>
            <a:r>
              <a:rPr lang="en-US" baseline="0" dirty="0"/>
              <a:t>Hosting. </a:t>
            </a:r>
            <a:r>
              <a:rPr lang="bg-BG" baseline="0" dirty="0"/>
              <a:t>Защо ни е нужен. Каква му е работата и връзката със сървъра и приложението. Ще го сетъпнем или конфигурираме. След това ще разгледаме каква е структурата на </a:t>
            </a:r>
            <a:r>
              <a:rPr lang="en-US" baseline="0" dirty="0"/>
              <a:t>AspNetCore.Hosting </a:t>
            </a:r>
            <a:r>
              <a:rPr lang="bg-BG" baseline="0" dirty="0"/>
              <a:t>проекта. Накрая ще дебъгваме и разглеждаме кода писан от </a:t>
            </a:r>
            <a:r>
              <a:rPr lang="en-US" baseline="0" dirty="0"/>
              <a:t>Microsoft. </a:t>
            </a:r>
            <a:r>
              <a:rPr lang="bg-BG" baseline="0" dirty="0"/>
              <a:t>Надявам се да се заабавляваме всички. </a:t>
            </a:r>
          </a:p>
          <a:p>
            <a:r>
              <a:rPr lang="bg-BG" dirty="0"/>
              <a:t>Няма</a:t>
            </a:r>
            <a:r>
              <a:rPr lang="bg-BG" baseline="0" dirty="0"/>
              <a:t> да разглеждаме основите на </a:t>
            </a:r>
            <a:r>
              <a:rPr lang="en-US" baseline="0" dirty="0" err="1"/>
              <a:t>AspNetCore</a:t>
            </a:r>
            <a:r>
              <a:rPr lang="en-US" baseline="0" dirty="0"/>
              <a:t>. </a:t>
            </a:r>
            <a:r>
              <a:rPr lang="bg-BG" baseline="0" dirty="0"/>
              <a:t>Ще минем на бързо през конфигурирането на</a:t>
            </a:r>
            <a:r>
              <a:rPr lang="en-US" baseline="0" dirty="0"/>
              <a:t> </a:t>
            </a:r>
            <a:r>
              <a:rPr lang="bg-BG" baseline="0" dirty="0"/>
              <a:t>хостинга сървъра и стартирането на приложението, но няма да отделяме много време време там, защото има прекалено много статии и видеа по темата.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3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The host builds and starts the application.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host is the little house that our applications lives.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Kestrel knows how to bind to a port and listen for network traffic and translate this traffic to something that the rest of the stack can listen to.</a:t>
            </a:r>
          </a:p>
          <a:p>
            <a:r>
              <a:rPr lang="en-US" dirty="0"/>
              <a:t>    Kestrel is the thing that accepts a http request from the network, turns into </a:t>
            </a:r>
            <a:r>
              <a:rPr lang="en-US" dirty="0" err="1"/>
              <a:t>HttpContext</a:t>
            </a:r>
            <a:r>
              <a:rPr lang="en-US" dirty="0"/>
              <a:t>, parses it through the application middleware pipeline.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ASP.NET Core apps require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to execute.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host is responsible for application startup and lifetime management.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is responsible for accepting HTTP requests.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 of the host’s responsibility includes ensuring the application’s services and the server are available and properly configured. You can think of the host as being a wrapper around the server. The host is configured to use a particular server; the server is unaware of its host.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host must implement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(in ASP.NET API Reference v)"/>
              </a:rPr>
              <a:t>IWebHost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exposes collections of features and services, and a </a:t>
            </a:r>
            <a:r>
              <a:rPr lang="en-US" dirty="0">
                <a:effectLst/>
              </a:rPr>
              <a:t>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 The host is typically created using an instance of a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(in ASP.NET API Reference v)"/>
              </a:rPr>
              <a:t>WebHostBuilder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builds and returns a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(in ASP.NET API Reference v)"/>
              </a:rPr>
              <a:t>WebHost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dirty="0" err="1">
                <a:effectLst/>
              </a:rPr>
              <a:t>WebHost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references the server that will handle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showing and debugging the </a:t>
            </a:r>
            <a:r>
              <a:rPr lang="en-US" dirty="0" err="1"/>
              <a:t>WebHostBuilder.Build</a:t>
            </a:r>
            <a:r>
              <a:rPr lang="en-US" dirty="0"/>
              <a:t>() and </a:t>
            </a:r>
            <a:r>
              <a:rPr lang="en-US" dirty="0" err="1"/>
              <a:t>WebHost.Run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Нека да разгледаме малко конфигурации</a:t>
            </a:r>
            <a:r>
              <a:rPr lang="bg-BG" baseline="0" dirty="0"/>
              <a:t> на хостинга и сървъра.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r>
              <a:rPr lang="en-US" baseline="0" dirty="0"/>
              <a:t> showing different extensions what they are doing. – </a:t>
            </a:r>
            <a:r>
              <a:rPr lang="en-US" baseline="0" dirty="0" err="1"/>
              <a:t>UseUrls</a:t>
            </a:r>
            <a:r>
              <a:rPr lang="en-US" baseline="0" dirty="0"/>
              <a:t>, </a:t>
            </a:r>
            <a:r>
              <a:rPr lang="en-US" baseline="0" dirty="0" err="1"/>
              <a:t>UseIISIntegration</a:t>
            </a:r>
            <a:r>
              <a:rPr lang="en-US" baseline="0" dirty="0"/>
              <a:t>, </a:t>
            </a:r>
            <a:r>
              <a:rPr lang="en-US" baseline="0" dirty="0" err="1"/>
              <a:t>UseStartUp</a:t>
            </a:r>
            <a:r>
              <a:rPr lang="en-US" baseline="0" dirty="0"/>
              <a:t>, Configure</a:t>
            </a:r>
          </a:p>
          <a:p>
            <a:r>
              <a:rPr lang="en-US" baseline="0" dirty="0"/>
              <a:t>Debug the extensions – Show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WebHostBuilderExtensions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HostingAbstractionsWebHostBuilderExtensions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E497-3C89-4B88-AEC7-CE6385B0D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2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7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9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04AD-5EE1-4D94-A51C-BA9E41514780}" type="datetimeFigureOut">
              <a:rPr lang="en-US" smtClean="0"/>
              <a:t>07-Nov-16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6452-6321-484C-873C-5645361C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1962"/>
            <a:ext cx="12192000" cy="812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92358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Strip the girl – AspNetCore.Hosting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VGeorgiev.org</a:t>
            </a:r>
          </a:p>
        </p:txBody>
      </p:sp>
    </p:spTree>
    <p:extLst>
      <p:ext uri="{BB962C8B-B14F-4D97-AF65-F5344CB8AC3E}">
        <p14:creationId xmlns:p14="http://schemas.microsoft.com/office/powerpoint/2010/main" val="68864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Build the host</a:t>
            </a:r>
          </a:p>
          <a:p>
            <a:pPr lvl="1"/>
            <a:r>
              <a:rPr lang="en-US" sz="2800" dirty="0"/>
              <a:t>Setup host services</a:t>
            </a:r>
          </a:p>
          <a:p>
            <a:pPr lvl="1"/>
            <a:r>
              <a:rPr lang="en-US" sz="2800" dirty="0"/>
              <a:t>Configure a server</a:t>
            </a:r>
          </a:p>
          <a:p>
            <a:pPr lvl="1"/>
            <a:r>
              <a:rPr lang="en-US" sz="2800" dirty="0"/>
              <a:t>Identify startup logic</a:t>
            </a:r>
          </a:p>
          <a:p>
            <a:pPr lvl="1"/>
            <a:r>
              <a:rPr lang="en-US" sz="2800" dirty="0"/>
              <a:t>Build the app </a:t>
            </a:r>
            <a:r>
              <a:rPr lang="en-US" sz="2800" dirty="0" err="1"/>
              <a:t>RequestDelegate</a:t>
            </a:r>
            <a:endParaRPr lang="en-US" sz="2800" dirty="0"/>
          </a:p>
          <a:p>
            <a:r>
              <a:rPr lang="en-US" sz="3200" dirty="0"/>
              <a:t>Run  the host</a:t>
            </a:r>
          </a:p>
          <a:p>
            <a:pPr lvl="1"/>
            <a:r>
              <a:rPr lang="en-US" sz="2800" dirty="0"/>
              <a:t>Start the server for the hosted app</a:t>
            </a:r>
          </a:p>
          <a:p>
            <a:pPr lvl="1"/>
            <a:r>
              <a:rPr lang="en-US" sz="2800" dirty="0"/>
              <a:t>Handle request using the app </a:t>
            </a:r>
            <a:r>
              <a:rPr lang="en-US" sz="2800" dirty="0" err="1"/>
              <a:t>RequestDelegate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4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5" y="241809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Structure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n-lt"/>
              </a:rPr>
              <a:t>Projects</a:t>
            </a:r>
            <a:r>
              <a:rPr lang="en-US" sz="5000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425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Microsoft.AspNetCore.Hosting.Abstractions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Microsoft.AspNetCore.Hosting.Server.Abstractions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Microsoft.AspNetCore.TestHost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Microsoft.AspNetCore.Hosting.WindowsServices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Microsoft.AspNetCore.Server.IntegrationTesting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Main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WebHostBuilder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WebHost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ApplicationBuilderFactory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</a:rPr>
              <a:t>IStartUp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StartUpLoader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ApplicationLifetime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HostingApplication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ConfigureBuilder, ConfigureServicesBuilder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57"/>
            <a:ext cx="12192000" cy="81286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2765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Debugging Hosting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9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62"/>
            <a:ext cx="13786340" cy="8616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421" y="2953794"/>
            <a:ext cx="47689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Why we need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Source Code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421" y="1681077"/>
            <a:ext cx="60772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ASP.NET Core Hosting</a:t>
            </a:r>
          </a:p>
        </p:txBody>
      </p:sp>
    </p:spTree>
    <p:extLst>
      <p:ext uri="{BB962C8B-B14F-4D97-AF65-F5344CB8AC3E}">
        <p14:creationId xmlns:p14="http://schemas.microsoft.com/office/powerpoint/2010/main" val="399257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4989"/>
            <a:ext cx="12192000" cy="7382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372" y="2812562"/>
            <a:ext cx="7847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Understand</a:t>
            </a:r>
            <a:r>
              <a:rPr lang="bg-BG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</a:t>
            </a:r>
            <a:r>
              <a:rPr lang="en-US" sz="4000" dirty="0">
                <a:ln w="0"/>
                <a:solidFill>
                  <a:srgbClr val="71747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Share</a:t>
            </a:r>
          </a:p>
        </p:txBody>
      </p:sp>
    </p:spTree>
    <p:extLst>
      <p:ext uri="{BB962C8B-B14F-4D97-AF65-F5344CB8AC3E}">
        <p14:creationId xmlns:p14="http://schemas.microsoft.com/office/powerpoint/2010/main" val="155955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267631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81393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5081045"/>
            <a:ext cx="12192000" cy="148614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Vladimir Georgiev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VGeorgiev.org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1314" y="1262089"/>
            <a:ext cx="4513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Thank you!</a:t>
            </a:r>
          </a:p>
          <a:p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304103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642" cy="8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3619" y="322609"/>
            <a:ext cx="393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blipFill>
                  <a:blip r:embed="rId4"/>
                  <a:tile tx="0" ty="0" sx="100000" sy="100000" flip="none" algn="tl"/>
                </a:blipFill>
                <a:effectLst>
                  <a:reflection blurRad="6350" stA="53000" endA="300" endPos="35500" dir="5400000" sy="-90000" algn="bl" rotWithShape="0"/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52431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6514"/>
            <a:ext cx="12192000" cy="812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081290">
            <a:off x="1281917" y="1948658"/>
            <a:ext cx="4455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Why we need it?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vs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rgbClr val="262626"/>
                </a:solidFill>
                <a:latin typeface="Bradley Hand ITC" panose="03070402050302030203" pitchFamily="66" charset="0"/>
              </a:rPr>
              <a:t>Hosting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>
                <a:solidFill>
                  <a:srgbClr val="262626"/>
                </a:solidFill>
                <a:latin typeface="Bradley Hand ITC" panose="03070402050302030203" pitchFamily="66" charset="0"/>
              </a:rPr>
              <a:t>Debugging</a:t>
            </a:r>
            <a:endParaRPr lang="en-US" sz="2800" b="1" dirty="0">
              <a:solidFill>
                <a:srgbClr val="262626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0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6460"/>
            <a:ext cx="12192000" cy="8120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93686"/>
            <a:ext cx="12192000" cy="179977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26380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96" y="1594722"/>
            <a:ext cx="3650662" cy="273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56" y="971333"/>
            <a:ext cx="214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Server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1" y="1067620"/>
            <a:ext cx="3688139" cy="3461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1129" y="971333"/>
            <a:ext cx="1670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942"/>
            <a:ext cx="11789144" cy="48426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4971" y="4992914"/>
            <a:ext cx="2206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234317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Build the host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Run  the host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5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4191"/>
            <a:ext cx="12202798" cy="8113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21683"/>
            <a:ext cx="12192000" cy="20218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Configurations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WebHostBuilder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7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0526" cy="1325563"/>
          </a:xfrm>
        </p:spPr>
        <p:txBody>
          <a:bodyPr/>
          <a:lstStyle/>
          <a:p>
            <a:r>
              <a:rPr lang="en-US" dirty="0">
                <a:solidFill>
                  <a:srgbClr val="2B91AF"/>
                </a:solidFill>
              </a:rPr>
              <a:t>WebHostBuilderExtensions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UseServer(), UseKestrel()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UseWebRoot()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UseContentRoot()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UseIISIntegration()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UseStartUp()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ConfigureServices()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UseEnvironment()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42" y="1"/>
            <a:ext cx="1905357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22539</TotalTime>
  <Words>864</Words>
  <Application>Microsoft Office PowerPoint</Application>
  <PresentationFormat>Widescreen</PresentationFormat>
  <Paragraphs>132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Bradley Hand ITC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hosting</vt:lpstr>
      <vt:lpstr>PowerPoint Presentation</vt:lpstr>
      <vt:lpstr>WebHostBuilderExtensions</vt:lpstr>
      <vt:lpstr>Setting up hosting</vt:lpstr>
      <vt:lpstr>PowerPoint Presentation</vt:lpstr>
      <vt:lpstr>Projects </vt:lpstr>
      <vt:lpstr>Main Classes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VGeorgiev</dc:creator>
  <cp:lastModifiedBy>VGeorgiev</cp:lastModifiedBy>
  <cp:revision>95</cp:revision>
  <dcterms:created xsi:type="dcterms:W3CDTF">2016-10-07T11:39:46Z</dcterms:created>
  <dcterms:modified xsi:type="dcterms:W3CDTF">2016-11-07T20:02:41Z</dcterms:modified>
</cp:coreProperties>
</file>